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ca-ES"/>
    </a:defPPr>
    <a:lvl1pPr marL="0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972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944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916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888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861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9833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9805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9777" algn="l" defTabSz="2479944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434" autoAdjust="0"/>
  </p:normalViewPr>
  <p:slideViewPr>
    <p:cSldViewPr snapToGrid="0">
      <p:cViewPr>
        <p:scale>
          <a:sx n="50" d="100"/>
          <a:sy n="50" d="100"/>
        </p:scale>
        <p:origin x="-384" y="-4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3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4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9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2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2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7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1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8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3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FE9-45E3-422E-A0A3-7C02BD2F20B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6224-CC98-4854-ACC0-777C47F176D9}" type="slidenum">
              <a:rPr lang="en-US" smtClean="0"/>
              <a:t>‹Nº›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5400000">
            <a:off x="-13493638" y="13364590"/>
            <a:ext cx="30279978" cy="355079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92826" y="-7699"/>
            <a:ext cx="19793973" cy="285558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 rotWithShape="1">
          <a:blip r:embed="rId14"/>
          <a:srcRect l="17387" t="-20827"/>
          <a:stretch/>
        </p:blipFill>
        <p:spPr>
          <a:xfrm>
            <a:off x="3748057" y="28323540"/>
            <a:ext cx="17668240" cy="287218"/>
          </a:xfrm>
          <a:prstGeom prst="rect">
            <a:avLst/>
          </a:prstGeom>
        </p:spPr>
      </p:pic>
      <p:sp>
        <p:nvSpPr>
          <p:cNvPr id="21" name="CuadroTexto 20"/>
          <p:cNvSpPr txBox="1"/>
          <p:nvPr userDrawn="1"/>
        </p:nvSpPr>
        <p:spPr>
          <a:xfrm>
            <a:off x="5002855" y="278910"/>
            <a:ext cx="15459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noProof="0" dirty="0" smtClean="0">
                <a:solidFill>
                  <a:schemeClr val="tx2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International Congress on Water and Sustainability</a:t>
            </a:r>
            <a:endParaRPr lang="en-US" sz="4800" noProof="0" dirty="0">
              <a:solidFill>
                <a:schemeClr val="tx2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60523" y="117540"/>
            <a:ext cx="2079881" cy="260510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367" y="28826203"/>
            <a:ext cx="1662977" cy="114578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351" y="28826203"/>
            <a:ext cx="4094016" cy="109088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419" y="28869240"/>
            <a:ext cx="1460177" cy="1105517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671" y="28869241"/>
            <a:ext cx="3201420" cy="1072629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2016" y="28826203"/>
            <a:ext cx="1166005" cy="1119365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2103" y="28869240"/>
            <a:ext cx="1623901" cy="1084193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 rotWithShape="1"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52"/>
          <a:stretch/>
        </p:blipFill>
        <p:spPr>
          <a:xfrm>
            <a:off x="17464033" y="29020000"/>
            <a:ext cx="3690039" cy="85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5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4310383" y="3809408"/>
            <a:ext cx="7286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+mj-lt"/>
              </a:rPr>
              <a:t>1. Introducción</a:t>
            </a:r>
            <a:endParaRPr lang="es-ES" sz="3200" dirty="0">
              <a:latin typeface="+mj-lt"/>
            </a:endParaRPr>
          </a:p>
        </p:txBody>
      </p:sp>
      <p:sp>
        <p:nvSpPr>
          <p:cNvPr id="8" name="6 CuadroTexto"/>
          <p:cNvSpPr txBox="1"/>
          <p:nvPr/>
        </p:nvSpPr>
        <p:spPr>
          <a:xfrm>
            <a:off x="4310382" y="4412205"/>
            <a:ext cx="16137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9" name="7 CuadroTexto"/>
          <p:cNvSpPr txBox="1"/>
          <p:nvPr/>
        </p:nvSpPr>
        <p:spPr>
          <a:xfrm>
            <a:off x="4310383" y="6695073"/>
            <a:ext cx="1614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+mj-lt"/>
              </a:rPr>
              <a:t>2. Metodología</a:t>
            </a:r>
            <a:endParaRPr lang="es-ES" sz="3200" dirty="0">
              <a:latin typeface="+mj-lt"/>
            </a:endParaRPr>
          </a:p>
        </p:txBody>
      </p:sp>
      <p:sp>
        <p:nvSpPr>
          <p:cNvPr id="11" name="9 CuadroTexto"/>
          <p:cNvSpPr txBox="1"/>
          <p:nvPr/>
        </p:nvSpPr>
        <p:spPr>
          <a:xfrm>
            <a:off x="4310383" y="7216928"/>
            <a:ext cx="16145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15" name="13 CuadroTexto"/>
          <p:cNvSpPr txBox="1"/>
          <p:nvPr/>
        </p:nvSpPr>
        <p:spPr>
          <a:xfrm>
            <a:off x="4310383" y="13342006"/>
            <a:ext cx="16145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+mj-lt"/>
              </a:rPr>
              <a:t>3. Resultados</a:t>
            </a:r>
            <a:endParaRPr lang="es-ES" sz="3200" dirty="0">
              <a:latin typeface="+mj-lt"/>
            </a:endParaRPr>
          </a:p>
        </p:txBody>
      </p:sp>
      <p:sp>
        <p:nvSpPr>
          <p:cNvPr id="17" name="15 CuadroTexto"/>
          <p:cNvSpPr txBox="1"/>
          <p:nvPr/>
        </p:nvSpPr>
        <p:spPr>
          <a:xfrm>
            <a:off x="4310383" y="13863860"/>
            <a:ext cx="16145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 smtClean="0"/>
              <a:t>.</a:t>
            </a:r>
            <a:endParaRPr lang="es-ES" sz="1800" dirty="0"/>
          </a:p>
        </p:txBody>
      </p:sp>
      <p:sp>
        <p:nvSpPr>
          <p:cNvPr id="18" name="16 CuadroTexto"/>
          <p:cNvSpPr txBox="1"/>
          <p:nvPr/>
        </p:nvSpPr>
        <p:spPr>
          <a:xfrm>
            <a:off x="9748242" y="12130851"/>
            <a:ext cx="562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>
                <a:latin typeface="+mj-lt"/>
              </a:rPr>
              <a:t>Figura 1. Figura de metodología (centrada)</a:t>
            </a:r>
            <a:endParaRPr lang="es-ES" sz="1800" dirty="0">
              <a:latin typeface="+mj-lt"/>
            </a:endParaRPr>
          </a:p>
        </p:txBody>
      </p:sp>
      <p:sp>
        <p:nvSpPr>
          <p:cNvPr id="19" name="17 CuadroTexto"/>
          <p:cNvSpPr txBox="1"/>
          <p:nvPr/>
        </p:nvSpPr>
        <p:spPr>
          <a:xfrm>
            <a:off x="9571260" y="18469529"/>
            <a:ext cx="562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smtClean="0">
                <a:latin typeface="+mj-lt"/>
              </a:rPr>
              <a:t>Figura </a:t>
            </a:r>
            <a:r>
              <a:rPr lang="es-ES" sz="1800" dirty="0">
                <a:latin typeface="+mj-lt"/>
              </a:rPr>
              <a:t>2</a:t>
            </a:r>
            <a:r>
              <a:rPr lang="es-ES" sz="1800" dirty="0" smtClean="0">
                <a:latin typeface="+mj-lt"/>
              </a:rPr>
              <a:t>. Figura de resultados…</a:t>
            </a:r>
            <a:endParaRPr lang="es-ES" sz="1800" dirty="0">
              <a:latin typeface="+mj-lt"/>
            </a:endParaRPr>
          </a:p>
        </p:txBody>
      </p:sp>
      <p:sp>
        <p:nvSpPr>
          <p:cNvPr id="20" name="18 CuadroTexto"/>
          <p:cNvSpPr txBox="1"/>
          <p:nvPr/>
        </p:nvSpPr>
        <p:spPr>
          <a:xfrm>
            <a:off x="9716565" y="19153442"/>
            <a:ext cx="74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smtClean="0"/>
              <a:t>Proseguir con la estructura del artículo según proceda</a:t>
            </a:r>
            <a:endParaRPr lang="es-ES" sz="1800" dirty="0"/>
          </a:p>
        </p:txBody>
      </p:sp>
      <p:sp>
        <p:nvSpPr>
          <p:cNvPr id="22" name="23 CuadroTexto"/>
          <p:cNvSpPr txBox="1"/>
          <p:nvPr/>
        </p:nvSpPr>
        <p:spPr>
          <a:xfrm>
            <a:off x="4310382" y="23184075"/>
            <a:ext cx="161458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smtClean="0"/>
              <a:t>…</a:t>
            </a:r>
            <a:endParaRPr lang="es-ES" sz="1800" dirty="0"/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23" name="24 CuadroTexto"/>
          <p:cNvSpPr txBox="1"/>
          <p:nvPr/>
        </p:nvSpPr>
        <p:spPr>
          <a:xfrm>
            <a:off x="4310382" y="24912784"/>
            <a:ext cx="16145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+mj-lt"/>
              </a:rPr>
              <a:t>N</a:t>
            </a:r>
            <a:r>
              <a:rPr lang="es-ES" sz="3200" dirty="0" smtClean="0">
                <a:latin typeface="+mj-lt"/>
              </a:rPr>
              <a:t>. Conclusiones</a:t>
            </a:r>
            <a:endParaRPr lang="es-ES" sz="3200" dirty="0">
              <a:latin typeface="+mj-lt"/>
            </a:endParaRPr>
          </a:p>
        </p:txBody>
      </p:sp>
      <p:sp>
        <p:nvSpPr>
          <p:cNvPr id="25" name="26 CuadroTexto"/>
          <p:cNvSpPr txBox="1"/>
          <p:nvPr/>
        </p:nvSpPr>
        <p:spPr>
          <a:xfrm>
            <a:off x="4310382" y="25507789"/>
            <a:ext cx="161458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  <a:p>
            <a:pPr algn="just"/>
            <a:endParaRPr lang="es-ES" sz="1800" dirty="0"/>
          </a:p>
          <a:p>
            <a:pPr algn="just"/>
            <a:r>
              <a:rPr lang="es-ES" sz="1800" dirty="0" err="1"/>
              <a:t>Lorem</a:t>
            </a:r>
            <a:r>
              <a:rPr lang="es-ES" sz="1800" dirty="0"/>
              <a:t> </a:t>
            </a:r>
            <a:r>
              <a:rPr lang="es-ES" sz="1800" dirty="0" err="1"/>
              <a:t>ipsum</a:t>
            </a:r>
            <a:r>
              <a:rPr lang="es-ES" sz="1800" dirty="0"/>
              <a:t> dolor </a:t>
            </a:r>
            <a:r>
              <a:rPr lang="es-ES" sz="1800" dirty="0" err="1"/>
              <a:t>sit</a:t>
            </a:r>
            <a:r>
              <a:rPr lang="es-ES" sz="1800" dirty="0"/>
              <a:t> </a:t>
            </a:r>
            <a:r>
              <a:rPr lang="es-ES" sz="1800" dirty="0" err="1"/>
              <a:t>amet</a:t>
            </a:r>
            <a:r>
              <a:rPr lang="es-ES" sz="1800" dirty="0"/>
              <a:t>, </a:t>
            </a:r>
            <a:r>
              <a:rPr lang="es-ES" sz="1800" dirty="0" err="1"/>
              <a:t>consectetur</a:t>
            </a:r>
            <a:r>
              <a:rPr lang="es-ES" sz="1800" dirty="0"/>
              <a:t> </a:t>
            </a:r>
            <a:r>
              <a:rPr lang="es-ES" sz="1800" dirty="0" err="1"/>
              <a:t>adipisicing</a:t>
            </a:r>
            <a:r>
              <a:rPr lang="es-ES" sz="1800" dirty="0"/>
              <a:t> </a:t>
            </a:r>
            <a:r>
              <a:rPr lang="es-ES" sz="1800" dirty="0" err="1"/>
              <a:t>elit</a:t>
            </a:r>
            <a:r>
              <a:rPr lang="es-ES" sz="1800" dirty="0"/>
              <a:t>, sed do </a:t>
            </a:r>
            <a:r>
              <a:rPr lang="es-ES" sz="1800" dirty="0" err="1"/>
              <a:t>eiusmod</a:t>
            </a:r>
            <a:r>
              <a:rPr lang="es-ES" sz="1800" dirty="0"/>
              <a:t> </a:t>
            </a:r>
            <a:r>
              <a:rPr lang="es-ES" sz="1800" dirty="0" err="1"/>
              <a:t>tempor</a:t>
            </a:r>
            <a:r>
              <a:rPr lang="es-ES" sz="1800" dirty="0"/>
              <a:t> </a:t>
            </a:r>
            <a:r>
              <a:rPr lang="es-ES" sz="1800" dirty="0" err="1"/>
              <a:t>incididunt</a:t>
            </a:r>
            <a:r>
              <a:rPr lang="es-ES" sz="1800" dirty="0"/>
              <a:t> ut labore et </a:t>
            </a:r>
            <a:r>
              <a:rPr lang="es-ES" sz="1800" dirty="0" err="1"/>
              <a:t>dolore</a:t>
            </a:r>
            <a:r>
              <a:rPr lang="es-ES" sz="1800" dirty="0"/>
              <a:t> magna </a:t>
            </a:r>
            <a:r>
              <a:rPr lang="es-ES" sz="1800" dirty="0" err="1"/>
              <a:t>aliqua</a:t>
            </a:r>
            <a:r>
              <a:rPr lang="es-ES" sz="1800" dirty="0"/>
              <a:t>. Ut </a:t>
            </a:r>
            <a:r>
              <a:rPr lang="es-ES" sz="1800" dirty="0" err="1"/>
              <a:t>enim</a:t>
            </a:r>
            <a:r>
              <a:rPr lang="es-ES" sz="1800" dirty="0"/>
              <a:t> ad </a:t>
            </a:r>
            <a:r>
              <a:rPr lang="es-ES" sz="1800" dirty="0" err="1"/>
              <a:t>minim</a:t>
            </a:r>
            <a:r>
              <a:rPr lang="es-ES" sz="1800" dirty="0"/>
              <a:t> </a:t>
            </a:r>
            <a:r>
              <a:rPr lang="es-ES" sz="1800" dirty="0" err="1"/>
              <a:t>veniam</a:t>
            </a:r>
            <a:r>
              <a:rPr lang="es-ES" sz="1800" dirty="0"/>
              <a:t>, </a:t>
            </a:r>
            <a:r>
              <a:rPr lang="es-ES" sz="1800" dirty="0" err="1"/>
              <a:t>quis</a:t>
            </a:r>
            <a:r>
              <a:rPr lang="es-ES" sz="1800" dirty="0"/>
              <a:t> </a:t>
            </a:r>
            <a:r>
              <a:rPr lang="es-ES" sz="1800" dirty="0" err="1"/>
              <a:t>nostrud</a:t>
            </a:r>
            <a:r>
              <a:rPr lang="es-ES" sz="1800" dirty="0"/>
              <a:t> </a:t>
            </a:r>
            <a:r>
              <a:rPr lang="es-ES" sz="1800" dirty="0" err="1"/>
              <a:t>exercitation</a:t>
            </a:r>
            <a:r>
              <a:rPr lang="es-ES" sz="1800" dirty="0"/>
              <a:t> </a:t>
            </a:r>
            <a:r>
              <a:rPr lang="es-ES" sz="1800" dirty="0" err="1"/>
              <a:t>ullamco</a:t>
            </a:r>
            <a:r>
              <a:rPr lang="es-ES" sz="1800" dirty="0"/>
              <a:t> </a:t>
            </a:r>
            <a:r>
              <a:rPr lang="es-ES" sz="1800" dirty="0" err="1"/>
              <a:t>laboris</a:t>
            </a:r>
            <a:r>
              <a:rPr lang="es-ES" sz="1800" dirty="0"/>
              <a:t> </a:t>
            </a:r>
            <a:r>
              <a:rPr lang="es-ES" sz="1800" dirty="0" err="1"/>
              <a:t>nisi</a:t>
            </a:r>
            <a:r>
              <a:rPr lang="es-ES" sz="1800" dirty="0"/>
              <a:t> ut </a:t>
            </a:r>
            <a:r>
              <a:rPr lang="es-ES" sz="1800" dirty="0" err="1"/>
              <a:t>aliquip</a:t>
            </a:r>
            <a:r>
              <a:rPr lang="es-ES" sz="1800" dirty="0"/>
              <a:t> ex </a:t>
            </a:r>
            <a:r>
              <a:rPr lang="es-ES" sz="1800" dirty="0" err="1"/>
              <a:t>ea</a:t>
            </a:r>
            <a:r>
              <a:rPr lang="es-ES" sz="1800" dirty="0"/>
              <a:t> </a:t>
            </a:r>
            <a:r>
              <a:rPr lang="es-ES" sz="1800" dirty="0" err="1"/>
              <a:t>commodo</a:t>
            </a:r>
            <a:r>
              <a:rPr lang="es-ES" sz="1800" dirty="0"/>
              <a:t> </a:t>
            </a:r>
            <a:r>
              <a:rPr lang="es-ES" sz="1800" dirty="0" err="1"/>
              <a:t>consequat</a:t>
            </a:r>
            <a:r>
              <a:rPr lang="es-ES" sz="1800" dirty="0"/>
              <a:t>. </a:t>
            </a:r>
            <a:r>
              <a:rPr lang="es-ES" sz="1800" dirty="0" err="1"/>
              <a:t>Duis</a:t>
            </a:r>
            <a:r>
              <a:rPr lang="es-ES" sz="1800" dirty="0"/>
              <a:t> </a:t>
            </a:r>
            <a:r>
              <a:rPr lang="es-ES" sz="1800" dirty="0" err="1"/>
              <a:t>aute</a:t>
            </a:r>
            <a:r>
              <a:rPr lang="es-ES" sz="1800" dirty="0"/>
              <a:t> </a:t>
            </a:r>
            <a:r>
              <a:rPr lang="es-ES" sz="1800" dirty="0" err="1"/>
              <a:t>irure</a:t>
            </a:r>
            <a:r>
              <a:rPr lang="es-ES" sz="1800" dirty="0"/>
              <a:t> dolor in </a:t>
            </a:r>
            <a:r>
              <a:rPr lang="es-ES" sz="1800" dirty="0" err="1"/>
              <a:t>reprehenderit</a:t>
            </a:r>
            <a:r>
              <a:rPr lang="es-ES" sz="1800" dirty="0"/>
              <a:t> in </a:t>
            </a:r>
            <a:r>
              <a:rPr lang="es-ES" sz="1800" dirty="0" err="1"/>
              <a:t>voluptate</a:t>
            </a:r>
            <a:r>
              <a:rPr lang="es-ES" sz="1800" dirty="0"/>
              <a:t> </a:t>
            </a:r>
            <a:r>
              <a:rPr lang="es-ES" sz="1800" dirty="0" err="1"/>
              <a:t>velit</a:t>
            </a:r>
            <a:r>
              <a:rPr lang="es-ES" sz="1800" dirty="0"/>
              <a:t> </a:t>
            </a:r>
            <a:r>
              <a:rPr lang="es-ES" sz="1800" dirty="0" err="1"/>
              <a:t>esse</a:t>
            </a:r>
            <a:r>
              <a:rPr lang="es-ES" sz="1800" dirty="0"/>
              <a:t> </a:t>
            </a:r>
            <a:r>
              <a:rPr lang="es-ES" sz="1800" dirty="0" err="1"/>
              <a:t>cillum</a:t>
            </a:r>
            <a:r>
              <a:rPr lang="es-ES" sz="1800" dirty="0"/>
              <a:t> </a:t>
            </a:r>
            <a:r>
              <a:rPr lang="es-ES" sz="1800" dirty="0" err="1"/>
              <a:t>dolore</a:t>
            </a:r>
            <a:r>
              <a:rPr lang="es-ES" sz="1800" dirty="0"/>
              <a:t> </a:t>
            </a:r>
            <a:r>
              <a:rPr lang="es-ES" sz="1800" dirty="0" err="1"/>
              <a:t>eu</a:t>
            </a:r>
            <a:r>
              <a:rPr lang="es-ES" sz="1800" dirty="0"/>
              <a:t> </a:t>
            </a:r>
            <a:r>
              <a:rPr lang="es-ES" sz="1800" dirty="0" err="1"/>
              <a:t>fugiat</a:t>
            </a:r>
            <a:r>
              <a:rPr lang="es-ES" sz="1800" dirty="0"/>
              <a:t> </a:t>
            </a:r>
            <a:r>
              <a:rPr lang="es-ES" sz="1800" dirty="0" err="1"/>
              <a:t>nulla</a:t>
            </a:r>
            <a:r>
              <a:rPr lang="es-ES" sz="1800" dirty="0"/>
              <a:t> </a:t>
            </a:r>
            <a:r>
              <a:rPr lang="es-ES" sz="1800" dirty="0" err="1"/>
              <a:t>pariatur</a:t>
            </a:r>
            <a:r>
              <a:rPr lang="es-ES" sz="1800" dirty="0"/>
              <a:t>. </a:t>
            </a:r>
            <a:r>
              <a:rPr lang="es-ES" sz="1800" dirty="0" err="1"/>
              <a:t>Excepteur</a:t>
            </a:r>
            <a:r>
              <a:rPr lang="es-ES" sz="1800" dirty="0"/>
              <a:t> </a:t>
            </a:r>
            <a:r>
              <a:rPr lang="es-ES" sz="1800" dirty="0" err="1"/>
              <a:t>sint</a:t>
            </a:r>
            <a:r>
              <a:rPr lang="es-ES" sz="1800" dirty="0"/>
              <a:t> </a:t>
            </a:r>
            <a:r>
              <a:rPr lang="es-ES" sz="1800" dirty="0" err="1"/>
              <a:t>occaecat</a:t>
            </a:r>
            <a:r>
              <a:rPr lang="es-ES" sz="1800" dirty="0"/>
              <a:t> </a:t>
            </a:r>
            <a:r>
              <a:rPr lang="es-ES" sz="1800" dirty="0" err="1"/>
              <a:t>cupidatat</a:t>
            </a:r>
            <a:r>
              <a:rPr lang="es-ES" sz="1800" dirty="0"/>
              <a:t> non </a:t>
            </a:r>
            <a:r>
              <a:rPr lang="es-ES" sz="1800" dirty="0" err="1"/>
              <a:t>proident</a:t>
            </a:r>
            <a:r>
              <a:rPr lang="es-ES" sz="1800" dirty="0"/>
              <a:t>, </a:t>
            </a:r>
            <a:r>
              <a:rPr lang="es-ES" sz="1800" dirty="0" err="1"/>
              <a:t>sunt</a:t>
            </a:r>
            <a:r>
              <a:rPr lang="es-ES" sz="1800" dirty="0"/>
              <a:t> in culpa </a:t>
            </a:r>
            <a:r>
              <a:rPr lang="es-ES" sz="1800" dirty="0" err="1"/>
              <a:t>qui</a:t>
            </a:r>
            <a:r>
              <a:rPr lang="es-ES" sz="1800" dirty="0"/>
              <a:t> </a:t>
            </a:r>
            <a:r>
              <a:rPr lang="es-ES" sz="1800" dirty="0" err="1"/>
              <a:t>officia</a:t>
            </a:r>
            <a:r>
              <a:rPr lang="es-ES" sz="1800" dirty="0"/>
              <a:t> </a:t>
            </a:r>
            <a:r>
              <a:rPr lang="es-ES" sz="1800" dirty="0" err="1"/>
              <a:t>deserunt</a:t>
            </a:r>
            <a:r>
              <a:rPr lang="es-ES" sz="1800" dirty="0"/>
              <a:t> </a:t>
            </a:r>
            <a:r>
              <a:rPr lang="es-ES" sz="1800" dirty="0" err="1"/>
              <a:t>mollit</a:t>
            </a:r>
            <a:r>
              <a:rPr lang="es-ES" sz="1800" dirty="0"/>
              <a:t> </a:t>
            </a:r>
            <a:r>
              <a:rPr lang="es-ES" sz="1800" dirty="0" err="1"/>
              <a:t>anim</a:t>
            </a:r>
            <a:r>
              <a:rPr lang="es-ES" sz="1800" dirty="0"/>
              <a:t> id </a:t>
            </a:r>
            <a:r>
              <a:rPr lang="es-ES" sz="1800" dirty="0" err="1"/>
              <a:t>est</a:t>
            </a:r>
            <a:r>
              <a:rPr lang="es-ES" sz="1800" dirty="0"/>
              <a:t> </a:t>
            </a:r>
            <a:r>
              <a:rPr lang="es-ES" sz="1800" dirty="0" err="1"/>
              <a:t>laborum</a:t>
            </a:r>
            <a:r>
              <a:rPr lang="es-ES" sz="1800" dirty="0"/>
              <a:t>.</a:t>
            </a:r>
          </a:p>
        </p:txBody>
      </p:sp>
      <p:sp>
        <p:nvSpPr>
          <p:cNvPr id="27" name="28 CuadroTexto"/>
          <p:cNvSpPr txBox="1"/>
          <p:nvPr/>
        </p:nvSpPr>
        <p:spPr>
          <a:xfrm>
            <a:off x="8662518" y="21698703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/>
              <a:t>…</a:t>
            </a:r>
            <a:endParaRPr lang="es-ES" sz="9600" dirty="0"/>
          </a:p>
        </p:txBody>
      </p:sp>
      <p:sp>
        <p:nvSpPr>
          <p:cNvPr id="28" name="29 CuadroTexto"/>
          <p:cNvSpPr txBox="1"/>
          <p:nvPr/>
        </p:nvSpPr>
        <p:spPr>
          <a:xfrm>
            <a:off x="8631948" y="19810259"/>
            <a:ext cx="7485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dirty="0" smtClean="0"/>
              <a:t>…</a:t>
            </a:r>
            <a:endParaRPr lang="es-ES" sz="96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639352" y="1309962"/>
            <a:ext cx="5885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b="1" dirty="0" smtClean="0">
                <a:solidFill>
                  <a:schemeClr val="tx2">
                    <a:lumMod val="50000"/>
                  </a:schemeClr>
                </a:solidFill>
              </a:rPr>
              <a:t>TÍTULO: </a:t>
            </a:r>
            <a:r>
              <a:rPr lang="es-ES" sz="6000" dirty="0" smtClean="0">
                <a:solidFill>
                  <a:schemeClr val="tx2">
                    <a:lumMod val="50000"/>
                  </a:schemeClr>
                </a:solidFill>
              </a:rPr>
              <a:t>Subtítulo </a:t>
            </a:r>
            <a:endParaRPr lang="es-ES" sz="6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2 CuadroTexto"/>
          <p:cNvSpPr txBox="1"/>
          <p:nvPr/>
        </p:nvSpPr>
        <p:spPr>
          <a:xfrm>
            <a:off x="-129048" y="5986675"/>
            <a:ext cx="35507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Autores:</a:t>
            </a:r>
          </a:p>
          <a:p>
            <a:pPr algn="ctr"/>
            <a:endParaRPr lang="es-ES" sz="3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N, </a:t>
            </a:r>
            <a:r>
              <a:rPr lang="es-E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Apellidos</a:t>
            </a:r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 1</a:t>
            </a: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N, </a:t>
            </a:r>
            <a:r>
              <a:rPr lang="es-E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Apellidos</a:t>
            </a:r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 2</a:t>
            </a: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N, </a:t>
            </a:r>
            <a:r>
              <a:rPr lang="es-ES" sz="28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Apellidos</a:t>
            </a:r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 3</a:t>
            </a:r>
          </a:p>
          <a:p>
            <a:pPr algn="ctr"/>
            <a:endParaRPr lang="es-ES" sz="28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Afiliación 1</a:t>
            </a: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Afiliación 2</a:t>
            </a: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Afiliación 3</a:t>
            </a:r>
            <a:endParaRPr lang="es-E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6" name="3 CuadroTexto"/>
          <p:cNvSpPr txBox="1"/>
          <p:nvPr/>
        </p:nvSpPr>
        <p:spPr>
          <a:xfrm>
            <a:off x="91500" y="11527291"/>
            <a:ext cx="310970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MV Boli" panose="02000500030200090000" pitchFamily="2" charset="0"/>
                <a:cs typeface="MV Boli" panose="02000500030200090000" pitchFamily="2" charset="0"/>
              </a:rPr>
              <a:t>Contacto:</a:t>
            </a:r>
          </a:p>
          <a:p>
            <a:pPr algn="ctr"/>
            <a:endParaRPr lang="es-ES" sz="3600" dirty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Nombre</a:t>
            </a: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Correo electrónico</a:t>
            </a: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Dirección</a:t>
            </a:r>
          </a:p>
          <a:p>
            <a:pPr algn="ctr"/>
            <a:r>
              <a:rPr lang="es-ES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Teléfono</a:t>
            </a:r>
          </a:p>
        </p:txBody>
      </p:sp>
      <p:sp>
        <p:nvSpPr>
          <p:cNvPr id="37" name="31 CuadroTexto"/>
          <p:cNvSpPr txBox="1"/>
          <p:nvPr/>
        </p:nvSpPr>
        <p:spPr>
          <a:xfrm>
            <a:off x="900312" y="19244443"/>
            <a:ext cx="1477328" cy="80648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  <a:latin typeface="Segoe UI Light" pitchFamily="34" charset="0"/>
              </a:rPr>
              <a:t>Agradecimientos (si corresponde):</a:t>
            </a:r>
          </a:p>
          <a:p>
            <a:pPr algn="ctr"/>
            <a:endParaRPr lang="es-ES" sz="2800" dirty="0" smtClean="0">
              <a:solidFill>
                <a:srgbClr val="464646"/>
              </a:solidFill>
              <a:latin typeface="Segoe UI Light" pitchFamily="34" charset="0"/>
            </a:endParaRPr>
          </a:p>
          <a:p>
            <a:pPr algn="ctr"/>
            <a:r>
              <a:rPr lang="es-ES" sz="2800" dirty="0" smtClean="0">
                <a:solidFill>
                  <a:schemeClr val="bg1"/>
                </a:solidFill>
                <a:latin typeface="Segoe UI Light" pitchFamily="34" charset="0"/>
              </a:rPr>
              <a:t>Este proyecto ha sido financiado con la ayuda de…</a:t>
            </a:r>
            <a:endParaRPr lang="es-ES" sz="28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pic>
        <p:nvPicPr>
          <p:cNvPr id="38" name="Imagen 37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3748057" y="28323540"/>
            <a:ext cx="17668240" cy="287218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10383" y="13777956"/>
            <a:ext cx="16145868" cy="121683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01691" y="7173025"/>
            <a:ext cx="16145868" cy="121683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01691" y="4357481"/>
            <a:ext cx="16154330" cy="121476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 rotWithShape="1">
          <a:blip r:embed="rId2"/>
          <a:srcRect l="17387" t="-20827"/>
          <a:stretch/>
        </p:blipFill>
        <p:spPr>
          <a:xfrm>
            <a:off x="4310382" y="25436717"/>
            <a:ext cx="16145870" cy="121683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568" y="15017705"/>
            <a:ext cx="4575498" cy="3431622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717" y="8529249"/>
            <a:ext cx="4775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489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623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Segoe UI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Lluc</dc:creator>
  <cp:lastModifiedBy>Usuario de Windows</cp:lastModifiedBy>
  <cp:revision>12</cp:revision>
  <dcterms:created xsi:type="dcterms:W3CDTF">2016-10-06T10:42:11Z</dcterms:created>
  <dcterms:modified xsi:type="dcterms:W3CDTF">2017-05-23T11:53:18Z</dcterms:modified>
</cp:coreProperties>
</file>